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2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2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47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85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18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513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802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97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1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91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14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302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305902-0911-4185-8844-AB9E0F2018B5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66285B-568D-4DA0-8C1F-AD897A0242E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12395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current</a:t>
            </a:r>
            <a:r>
              <a:rPr lang="sk-SK" sz="2400" dirty="0" smtClean="0"/>
              <a:t> transport </a:t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in</a:t>
            </a:r>
            <a:endParaRPr lang="sk-SK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1708" y="3993131"/>
            <a:ext cx="9070848" cy="457201"/>
          </a:xfrm>
        </p:spPr>
        <p:txBody>
          <a:bodyPr>
            <a:noAutofit/>
          </a:bodyPr>
          <a:lstStyle/>
          <a:p>
            <a:r>
              <a:rPr lang="sk-SK" sz="3200" dirty="0" smtClean="0"/>
              <a:t>Nitra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184574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220px-R1Expressway11Slovakia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887" y="3244850"/>
            <a:ext cx="2794000" cy="21971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Transport </a:t>
            </a:r>
            <a:r>
              <a:rPr lang="sk-SK" b="1" dirty="0"/>
              <a:t>in Nitra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   </a:t>
            </a:r>
            <a:r>
              <a:rPr lang="sk-SK" sz="2000" b="1" dirty="0" err="1" smtClean="0"/>
              <a:t>Expressways</a:t>
            </a:r>
            <a:endParaRPr lang="sk-SK" sz="2000" b="1" dirty="0" smtClean="0"/>
          </a:p>
          <a:p>
            <a:r>
              <a:rPr lang="en-US" dirty="0" smtClean="0"/>
              <a:t>In </a:t>
            </a:r>
            <a:r>
              <a:rPr lang="en-US" dirty="0"/>
              <a:t>2011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speedway</a:t>
            </a:r>
            <a:r>
              <a:rPr lang="sk-SK" dirty="0" smtClean="0"/>
              <a:t> </a:t>
            </a:r>
            <a:r>
              <a:rPr lang="en-US" dirty="0"/>
              <a:t>R1 was </a:t>
            </a:r>
            <a:r>
              <a:rPr lang="en-US" dirty="0" smtClean="0"/>
              <a:t>opened,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connects</a:t>
            </a:r>
            <a:r>
              <a:rPr lang="sk-SK" dirty="0" smtClean="0"/>
              <a:t> </a:t>
            </a:r>
            <a:r>
              <a:rPr lang="en-US" dirty="0" smtClean="0"/>
              <a:t>Nitra </a:t>
            </a:r>
            <a:r>
              <a:rPr lang="en-US" dirty="0" err="1" smtClean="0"/>
              <a:t>wi</a:t>
            </a:r>
            <a:r>
              <a:rPr lang="sk-SK" dirty="0" smtClean="0"/>
              <a:t>t</a:t>
            </a:r>
            <a:r>
              <a:rPr lang="en-US" dirty="0" smtClean="0"/>
              <a:t>h </a:t>
            </a:r>
            <a:r>
              <a:rPr lang="sk-SK" dirty="0" err="1" smtClean="0"/>
              <a:t>important</a:t>
            </a:r>
            <a:r>
              <a:rPr lang="sk-SK" dirty="0" smtClean="0"/>
              <a:t> </a:t>
            </a:r>
            <a:r>
              <a:rPr lang="en-US" dirty="0" smtClean="0"/>
              <a:t>cities </a:t>
            </a:r>
            <a:r>
              <a:rPr lang="en-US" dirty="0"/>
              <a:t>such as Bratislava, </a:t>
            </a:r>
            <a:r>
              <a:rPr lang="en-US" dirty="0" err="1" smtClean="0"/>
              <a:t>Trnava</a:t>
            </a:r>
            <a:r>
              <a:rPr lang="en-US" dirty="0" smtClean="0"/>
              <a:t>, </a:t>
            </a:r>
            <a:r>
              <a:rPr lang="en-US" dirty="0" err="1"/>
              <a:t>Banska</a:t>
            </a:r>
            <a:r>
              <a:rPr lang="en-US" dirty="0"/>
              <a:t> </a:t>
            </a:r>
            <a:r>
              <a:rPr lang="en-US" dirty="0" err="1"/>
              <a:t>Bystrica</a:t>
            </a:r>
            <a:r>
              <a:rPr lang="en-US" dirty="0"/>
              <a:t> and </a:t>
            </a:r>
            <a:r>
              <a:rPr lang="en-US" dirty="0" err="1"/>
              <a:t>Zvolen</a:t>
            </a:r>
            <a:r>
              <a:rPr lang="en-US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sk-SK" sz="2000" b="1" dirty="0" smtClean="0"/>
              <a:t>   </a:t>
            </a:r>
            <a:r>
              <a:rPr lang="sk-SK" sz="2000" b="1" dirty="0" err="1" smtClean="0"/>
              <a:t>Integrated</a:t>
            </a:r>
            <a:r>
              <a:rPr lang="sk-SK" sz="2000" b="1" dirty="0" smtClean="0"/>
              <a:t> Transport</a:t>
            </a:r>
            <a:endParaRPr lang="sk-SK" sz="2000" b="1" dirty="0"/>
          </a:p>
          <a:p>
            <a:r>
              <a:rPr lang="en-US" dirty="0"/>
              <a:t>Nitra is one of the places in which it is </a:t>
            </a:r>
            <a:r>
              <a:rPr lang="en-US" dirty="0" smtClean="0"/>
              <a:t>consider</a:t>
            </a:r>
            <a:r>
              <a:rPr lang="sk-SK" dirty="0" err="1" smtClean="0"/>
              <a:t>ed</a:t>
            </a:r>
            <a:r>
              <a:rPr lang="sk-SK" dirty="0" smtClean="0"/>
              <a:t> to</a:t>
            </a:r>
            <a:r>
              <a:rPr lang="en-US" dirty="0" smtClean="0"/>
              <a:t> </a:t>
            </a:r>
            <a:r>
              <a:rPr lang="en-US" dirty="0" err="1" smtClean="0"/>
              <a:t>introduc</a:t>
            </a:r>
            <a:r>
              <a:rPr lang="sk-SK" dirty="0" smtClean="0"/>
              <a:t>e</a:t>
            </a:r>
            <a:r>
              <a:rPr lang="en-US" dirty="0" smtClean="0"/>
              <a:t> </a:t>
            </a:r>
            <a:r>
              <a:rPr lang="en-US" dirty="0"/>
              <a:t>an integrated transport normal for </a:t>
            </a:r>
            <a:r>
              <a:rPr lang="sk-SK" dirty="0" smtClean="0"/>
              <a:t>E</a:t>
            </a:r>
            <a:r>
              <a:rPr lang="en-US" dirty="0" err="1" smtClean="0"/>
              <a:t>uropean</a:t>
            </a:r>
            <a:r>
              <a:rPr lang="en-US" dirty="0" smtClean="0"/>
              <a:t> </a:t>
            </a:r>
            <a:r>
              <a:rPr lang="en-US" dirty="0"/>
              <a:t>cities and regions.</a:t>
            </a:r>
          </a:p>
          <a:p>
            <a:pPr marL="0" indent="0">
              <a:buNone/>
            </a:pPr>
            <a:r>
              <a:rPr lang="sk-SK" dirty="0" smtClean="0"/>
              <a:t>   </a:t>
            </a:r>
            <a:r>
              <a:rPr lang="sk-SK" b="1" dirty="0" smtClean="0"/>
              <a:t>T</a:t>
            </a:r>
            <a:r>
              <a:rPr lang="en-US" b="1" dirty="0" smtClean="0"/>
              <a:t>he </a:t>
            </a:r>
            <a:r>
              <a:rPr lang="en-US" b="1" dirty="0"/>
              <a:t>involved </a:t>
            </a:r>
            <a:r>
              <a:rPr lang="sk-SK" b="1" dirty="0" err="1" smtClean="0"/>
              <a:t>ways</a:t>
            </a:r>
            <a:r>
              <a:rPr lang="en-US" b="1" dirty="0" smtClean="0"/>
              <a:t> should include: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*</a:t>
            </a:r>
            <a:r>
              <a:rPr lang="sk-SK" dirty="0" smtClean="0"/>
              <a:t>City </a:t>
            </a:r>
            <a:r>
              <a:rPr lang="sk-SK" dirty="0"/>
              <a:t>transport </a:t>
            </a:r>
            <a:r>
              <a:rPr lang="sk-SK" dirty="0" smtClean="0"/>
              <a:t>– </a:t>
            </a:r>
            <a:r>
              <a:rPr lang="sk-SK" dirty="0" err="1" smtClean="0"/>
              <a:t>operated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/>
              <a:t>carrier</a:t>
            </a:r>
            <a:r>
              <a:rPr lang="sk-SK" dirty="0"/>
              <a:t> ARRIVA Nitra</a:t>
            </a:r>
          </a:p>
          <a:p>
            <a:pPr marL="0" indent="0">
              <a:buNone/>
            </a:pPr>
            <a:r>
              <a:rPr lang="sk-SK" dirty="0" smtClean="0"/>
              <a:t>*</a:t>
            </a:r>
            <a:r>
              <a:rPr lang="sk-SK" dirty="0" err="1" smtClean="0"/>
              <a:t>suburban</a:t>
            </a:r>
            <a:r>
              <a:rPr lang="sk-SK" dirty="0" smtClean="0"/>
              <a:t> </a:t>
            </a:r>
            <a:r>
              <a:rPr lang="sk-SK" dirty="0" err="1"/>
              <a:t>bus</a:t>
            </a:r>
            <a:r>
              <a:rPr lang="sk-SK" dirty="0"/>
              <a:t> transport - </a:t>
            </a:r>
            <a:r>
              <a:rPr lang="sk-SK" dirty="0" err="1" smtClean="0"/>
              <a:t>owner</a:t>
            </a:r>
            <a:r>
              <a:rPr lang="sk-SK" dirty="0" smtClean="0"/>
              <a:t> </a:t>
            </a:r>
            <a:r>
              <a:rPr lang="sk-SK" dirty="0"/>
              <a:t>HTU Nitra, </a:t>
            </a:r>
            <a:r>
              <a:rPr lang="sk-SK" dirty="0" err="1" smtClean="0"/>
              <a:t>carrier</a:t>
            </a:r>
            <a:r>
              <a:rPr lang="sk-SK" dirty="0" smtClean="0"/>
              <a:t> </a:t>
            </a:r>
            <a:r>
              <a:rPr lang="sk-SK" dirty="0"/>
              <a:t>ARRIVA</a:t>
            </a:r>
          </a:p>
          <a:p>
            <a:pPr marL="0" indent="0">
              <a:buNone/>
            </a:pPr>
            <a:r>
              <a:rPr lang="sk-SK" dirty="0" smtClean="0"/>
              <a:t>*</a:t>
            </a:r>
            <a:r>
              <a:rPr lang="sk-SK" dirty="0" err="1" smtClean="0"/>
              <a:t>long</a:t>
            </a:r>
            <a:r>
              <a:rPr lang="sk-SK" dirty="0" smtClean="0"/>
              <a:t> </a:t>
            </a:r>
            <a:r>
              <a:rPr lang="sk-SK" dirty="0" err="1"/>
              <a:t>distance</a:t>
            </a:r>
            <a:r>
              <a:rPr lang="sk-SK" dirty="0"/>
              <a:t> </a:t>
            </a:r>
            <a:r>
              <a:rPr lang="sk-SK" dirty="0" err="1"/>
              <a:t>bus</a:t>
            </a:r>
            <a:r>
              <a:rPr lang="sk-SK" dirty="0"/>
              <a:t> transport - </a:t>
            </a:r>
            <a:r>
              <a:rPr lang="sk-SK" dirty="0" err="1" smtClean="0"/>
              <a:t>owner</a:t>
            </a:r>
            <a:r>
              <a:rPr lang="sk-SK" dirty="0" smtClean="0"/>
              <a:t> </a:t>
            </a:r>
            <a:r>
              <a:rPr lang="sk-SK" dirty="0"/>
              <a:t>HTU Nitra, </a:t>
            </a:r>
            <a:r>
              <a:rPr lang="sk-SK" dirty="0" err="1" smtClean="0"/>
              <a:t>carrier</a:t>
            </a:r>
            <a:r>
              <a:rPr lang="sk-SK" dirty="0" smtClean="0"/>
              <a:t> </a:t>
            </a:r>
            <a:r>
              <a:rPr lang="sk-SK" dirty="0"/>
              <a:t>ARRIVA</a:t>
            </a:r>
          </a:p>
          <a:p>
            <a:pPr marL="0" indent="0">
              <a:buNone/>
            </a:pPr>
            <a:r>
              <a:rPr lang="sk-SK" dirty="0" smtClean="0"/>
              <a:t>*Railway </a:t>
            </a:r>
            <a:r>
              <a:rPr lang="sk-SK" dirty="0"/>
              <a:t>transport </a:t>
            </a:r>
            <a:r>
              <a:rPr lang="sk-SK" dirty="0" smtClean="0"/>
              <a:t>– state-</a:t>
            </a:r>
            <a:r>
              <a:rPr lang="sk-SK" dirty="0" err="1" smtClean="0"/>
              <a:t>owned</a:t>
            </a:r>
            <a:r>
              <a:rPr lang="sk-SK" dirty="0" smtClean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carrier</a:t>
            </a:r>
            <a:r>
              <a:rPr lang="sk-SK" dirty="0"/>
              <a:t> Railway </a:t>
            </a:r>
            <a:r>
              <a:rPr lang="sk-SK" dirty="0" err="1"/>
              <a:t>Company</a:t>
            </a:r>
            <a:r>
              <a:rPr lang="sk-SK" dirty="0"/>
              <a:t> Slovakia</a:t>
            </a:r>
          </a:p>
        </p:txBody>
      </p:sp>
    </p:spTree>
    <p:extLst>
      <p:ext uri="{BB962C8B-B14F-4D97-AF65-F5344CB8AC3E}">
        <p14:creationId xmlns:p14="http://schemas.microsoft.com/office/powerpoint/2010/main" val="22941637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mes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108" y="3610217"/>
            <a:ext cx="2996421" cy="276669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6775" y="1645920"/>
            <a:ext cx="10548425" cy="4389120"/>
          </a:xfrm>
        </p:spPr>
        <p:txBody>
          <a:bodyPr/>
          <a:lstStyle/>
          <a:p>
            <a:pPr>
              <a:buNone/>
            </a:pPr>
            <a:r>
              <a:rPr lang="sk-SK" sz="2000" b="1" dirty="0" err="1" smtClean="0"/>
              <a:t>Public</a:t>
            </a:r>
            <a:r>
              <a:rPr lang="sk-SK" sz="2000" b="1" dirty="0" smtClean="0"/>
              <a:t> transport</a:t>
            </a:r>
          </a:p>
          <a:p>
            <a:r>
              <a:rPr lang="en-US" dirty="0" smtClean="0"/>
              <a:t>Is relatively </a:t>
            </a:r>
            <a:r>
              <a:rPr lang="en-US" dirty="0" smtClean="0"/>
              <a:t>well-developed, connects </a:t>
            </a:r>
            <a:r>
              <a:rPr lang="sk-SK" dirty="0" smtClean="0"/>
              <a:t>t</a:t>
            </a:r>
            <a:r>
              <a:rPr lang="en-US" dirty="0" smtClean="0"/>
              <a:t>own</a:t>
            </a:r>
            <a:r>
              <a:rPr lang="sk-SK" dirty="0"/>
              <a:t> </a:t>
            </a:r>
            <a:r>
              <a:rPr lang="sk-SK" dirty="0" err="1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urban areas, industrial areas, but also the surrounding communities (29 lines + 2 seasonal lines). Transportation is provided by Arriva Nitra.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r>
              <a:rPr lang="sk-SK" sz="2000" b="1" dirty="0" err="1" smtClean="0"/>
              <a:t>Air</a:t>
            </a:r>
            <a:r>
              <a:rPr lang="sk-SK" sz="2000" b="1" dirty="0" smtClean="0"/>
              <a:t> transport</a:t>
            </a:r>
          </a:p>
          <a:p>
            <a:r>
              <a:rPr lang="en-US" dirty="0" smtClean="0"/>
              <a:t>Nitra airport is the only airport with regional significance located in the </a:t>
            </a:r>
            <a:r>
              <a:rPr lang="sk-SK" dirty="0" err="1" smtClean="0"/>
              <a:t>citypart</a:t>
            </a:r>
            <a:r>
              <a:rPr lang="en-US" dirty="0" smtClean="0"/>
              <a:t> </a:t>
            </a:r>
            <a:r>
              <a:rPr lang="en-US" dirty="0" err="1" smtClean="0"/>
              <a:t>Janíkovce</a:t>
            </a:r>
            <a:r>
              <a:rPr lang="en-US" dirty="0" smtClean="0"/>
              <a:t>. </a:t>
            </a:r>
            <a:endParaRPr lang="sk-SK" dirty="0" smtClean="0"/>
          </a:p>
          <a:p>
            <a:pPr>
              <a:buNone/>
            </a:pPr>
            <a:endParaRPr lang="sk-SK" sz="2000" b="1" dirty="0"/>
          </a:p>
        </p:txBody>
      </p:sp>
      <p:pic>
        <p:nvPicPr>
          <p:cNvPr id="4" name="Obrázek 3" descr="220px-Solaris_urbino_nit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362" y="4299342"/>
            <a:ext cx="2794000" cy="1663700"/>
          </a:xfrm>
          <a:prstGeom prst="rect">
            <a:avLst/>
          </a:prstGeom>
        </p:spPr>
      </p:pic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805" y="4285022"/>
            <a:ext cx="2785404" cy="169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894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err="1" smtClean="0"/>
              <a:t>Rail</a:t>
            </a:r>
            <a:r>
              <a:rPr lang="sk-SK" sz="2400" b="1" dirty="0" smtClean="0"/>
              <a:t> transport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077" y="1744394"/>
            <a:ext cx="10070123" cy="4290646"/>
          </a:xfrm>
        </p:spPr>
        <p:txBody>
          <a:bodyPr/>
          <a:lstStyle/>
          <a:p>
            <a:pPr>
              <a:buNone/>
            </a:pPr>
            <a:r>
              <a:rPr lang="sk-SK" sz="2000" dirty="0" smtClean="0"/>
              <a:t>   </a:t>
            </a:r>
            <a:r>
              <a:rPr lang="sk-SK" dirty="0" err="1" smtClean="0"/>
              <a:t>Rail</a:t>
            </a:r>
            <a:r>
              <a:rPr lang="sk-SK" dirty="0" smtClean="0"/>
              <a:t> transport in Nitra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currently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smtClean="0"/>
              <a:t>​​of </a:t>
            </a:r>
            <a:r>
              <a:rPr lang="sk-SK" dirty="0" err="1" smtClean="0"/>
              <a:t>three</a:t>
            </a:r>
            <a:r>
              <a:rPr lang="sk-SK" dirty="0" smtClean="0"/>
              <a:t> </a:t>
            </a:r>
            <a:r>
              <a:rPr lang="sk-SK" dirty="0" err="1" smtClean="0"/>
              <a:t>lines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line</a:t>
            </a:r>
            <a:r>
              <a:rPr lang="sk-SK" dirty="0" smtClean="0"/>
              <a:t> </a:t>
            </a:r>
            <a:r>
              <a:rPr lang="sk-SK" dirty="0" smtClean="0"/>
              <a:t>140 - a single-</a:t>
            </a:r>
            <a:r>
              <a:rPr lang="sk-SK" dirty="0" err="1" smtClean="0"/>
              <a:t>track</a:t>
            </a:r>
            <a:r>
              <a:rPr lang="sk-SK" dirty="0" smtClean="0"/>
              <a:t> </a:t>
            </a:r>
            <a:r>
              <a:rPr lang="sk-SK" dirty="0" err="1" smtClean="0"/>
              <a:t>non-electrified</a:t>
            </a:r>
            <a:r>
              <a:rPr lang="sk-SK" dirty="0" smtClean="0"/>
              <a:t> New </a:t>
            </a:r>
            <a:r>
              <a:rPr lang="sk-SK" dirty="0" err="1" smtClean="0"/>
              <a:t>Castle</a:t>
            </a:r>
            <a:r>
              <a:rPr lang="sk-SK" dirty="0" smtClean="0"/>
              <a:t> - Prievidza</a:t>
            </a:r>
          </a:p>
          <a:p>
            <a:r>
              <a:rPr lang="sk-SK" dirty="0" err="1"/>
              <a:t>line</a:t>
            </a:r>
            <a:r>
              <a:rPr lang="sk-SK" dirty="0"/>
              <a:t> </a:t>
            </a:r>
            <a:r>
              <a:rPr lang="sk-SK" dirty="0" smtClean="0"/>
              <a:t>141 - a single-</a:t>
            </a:r>
            <a:r>
              <a:rPr lang="sk-SK" dirty="0" err="1" smtClean="0"/>
              <a:t>track</a:t>
            </a:r>
            <a:r>
              <a:rPr lang="sk-SK" dirty="0" smtClean="0"/>
              <a:t> </a:t>
            </a:r>
            <a:r>
              <a:rPr lang="sk-SK" dirty="0" err="1" smtClean="0"/>
              <a:t>non-electrified</a:t>
            </a:r>
            <a:r>
              <a:rPr lang="sk-SK" dirty="0" smtClean="0"/>
              <a:t> </a:t>
            </a:r>
            <a:r>
              <a:rPr lang="sk-SK" dirty="0" smtClean="0"/>
              <a:t>Leopoldov </a:t>
            </a:r>
            <a:r>
              <a:rPr lang="sk-SK" dirty="0" smtClean="0"/>
              <a:t>- Kozárovce</a:t>
            </a:r>
          </a:p>
          <a:p>
            <a:r>
              <a:rPr lang="sk-SK" dirty="0" err="1"/>
              <a:t>line</a:t>
            </a:r>
            <a:r>
              <a:rPr lang="sk-SK" dirty="0"/>
              <a:t> </a:t>
            </a:r>
            <a:r>
              <a:rPr lang="sk-SK" dirty="0" smtClean="0"/>
              <a:t>142 </a:t>
            </a:r>
            <a:r>
              <a:rPr lang="sk-SK" dirty="0" smtClean="0"/>
              <a:t>- a single-</a:t>
            </a:r>
            <a:r>
              <a:rPr lang="sk-SK" dirty="0" err="1" smtClean="0"/>
              <a:t>track</a:t>
            </a:r>
            <a:r>
              <a:rPr lang="sk-SK" dirty="0" smtClean="0"/>
              <a:t> </a:t>
            </a:r>
            <a:r>
              <a:rPr lang="sk-SK" dirty="0" err="1" smtClean="0"/>
              <a:t>non-electrified</a:t>
            </a:r>
            <a:r>
              <a:rPr lang="sk-SK" dirty="0" smtClean="0"/>
              <a:t> Zbehy - Radošina</a:t>
            </a:r>
            <a:endParaRPr lang="sk-SK" dirty="0"/>
          </a:p>
        </p:txBody>
      </p:sp>
      <p:pic>
        <p:nvPicPr>
          <p:cNvPr id="4" name="Obrázek 3" descr="sdfgh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198" y="3756074"/>
            <a:ext cx="3287786" cy="2086928"/>
          </a:xfrm>
          <a:prstGeom prst="rect">
            <a:avLst/>
          </a:prstGeom>
        </p:spPr>
      </p:pic>
      <p:pic>
        <p:nvPicPr>
          <p:cNvPr id="5" name="Obrázek 4" descr="Zeleznicna_doprava_v_okoli_Nitr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912" y="2131920"/>
            <a:ext cx="4124309" cy="421804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190</TotalTime>
  <Words>215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Garamond</vt:lpstr>
      <vt:lpstr>Savon</vt:lpstr>
      <vt:lpstr>The current transport   in</vt:lpstr>
      <vt:lpstr>Transport in Nitra</vt:lpstr>
      <vt:lpstr>PowerPoint Presentation</vt:lpstr>
      <vt:lpstr>Rail transport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Súčasná doprava V meste</dc:title>
  <dc:creator>u5-pc2-student</dc:creator>
  <cp:lastModifiedBy>milka</cp:lastModifiedBy>
  <cp:revision>13</cp:revision>
  <dcterms:created xsi:type="dcterms:W3CDTF">2013-10-03T10:02:12Z</dcterms:created>
  <dcterms:modified xsi:type="dcterms:W3CDTF">2014-09-18T18:41:21Z</dcterms:modified>
</cp:coreProperties>
</file>