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DE56060-2F08-49E4-9AEF-8690C82C0B36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49958DD-35DB-429E-ACF1-71CE58C3D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6060-2F08-49E4-9AEF-8690C82C0B36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58DD-35DB-429E-ACF1-71CE58C3D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6060-2F08-49E4-9AEF-8690C82C0B36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58DD-35DB-429E-ACF1-71CE58C3D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DE56060-2F08-49E4-9AEF-8690C82C0B36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58DD-35DB-429E-ACF1-71CE58C3D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DE56060-2F08-49E4-9AEF-8690C82C0B36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49958DD-35DB-429E-ACF1-71CE58C3D60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DE56060-2F08-49E4-9AEF-8690C82C0B36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49958DD-35DB-429E-ACF1-71CE58C3D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DE56060-2F08-49E4-9AEF-8690C82C0B36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49958DD-35DB-429E-ACF1-71CE58C3D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6060-2F08-49E4-9AEF-8690C82C0B36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58DD-35DB-429E-ACF1-71CE58C3D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DE56060-2F08-49E4-9AEF-8690C82C0B36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49958DD-35DB-429E-ACF1-71CE58C3D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DE56060-2F08-49E4-9AEF-8690C82C0B36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49958DD-35DB-429E-ACF1-71CE58C3D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DE56060-2F08-49E4-9AEF-8690C82C0B36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49958DD-35DB-429E-ACF1-71CE58C3D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DE56060-2F08-49E4-9AEF-8690C82C0B36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49958DD-35DB-429E-ACF1-71CE58C3D60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Bell MT" pitchFamily="18" charset="0"/>
              </a:rPr>
              <a:t>L</a:t>
            </a:r>
            <a:r>
              <a:rPr lang="en-US" dirty="0" err="1" smtClean="0">
                <a:latin typeface="Bell MT" pitchFamily="18" charset="0"/>
              </a:rPr>
              <a:t>ife</a:t>
            </a:r>
            <a:r>
              <a:rPr lang="en-US" dirty="0" smtClean="0">
                <a:latin typeface="Bell MT" pitchFamily="18" charset="0"/>
              </a:rPr>
              <a:t> of our project plant</a:t>
            </a:r>
            <a:endParaRPr lang="cs-CZ" dirty="0">
              <a:latin typeface="Bell MT" pitchFamily="18" charset="0"/>
            </a:endParaRPr>
          </a:p>
        </p:txBody>
      </p:sp>
      <p:pic>
        <p:nvPicPr>
          <p:cNvPr id="4" name="Obrázok 3" descr="01. 10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717032"/>
            <a:ext cx="3264363" cy="24482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September – </a:t>
            </a:r>
            <a:r>
              <a:rPr lang="sk-SK" sz="3600" dirty="0" err="1" smtClean="0"/>
              <a:t>Still</a:t>
            </a:r>
            <a:r>
              <a:rPr lang="sk-SK" sz="3600" dirty="0" smtClean="0"/>
              <a:t> </a:t>
            </a:r>
            <a:r>
              <a:rPr lang="sk-SK" sz="3600" dirty="0" err="1" smtClean="0"/>
              <a:t>beautiful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22nd </a:t>
            </a:r>
            <a:r>
              <a:rPr lang="sk-SK" dirty="0" smtClean="0"/>
              <a:t>September</a:t>
            </a:r>
            <a:endParaRPr lang="cs-CZ" dirty="0"/>
          </a:p>
        </p:txBody>
      </p:sp>
      <p:pic>
        <p:nvPicPr>
          <p:cNvPr id="4" name="Obrázok 3" descr="22.09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4355976" cy="3266982"/>
          </a:xfrm>
          <a:prstGeom prst="rect">
            <a:avLst/>
          </a:prstGeom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5004047" y="1916832"/>
            <a:ext cx="3967169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sk-SK" sz="3000" dirty="0" smtClean="0"/>
              <a:t>27th S</a:t>
            </a:r>
            <a:r>
              <a:rPr kumimoji="0" lang="sk-SK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eptember</a:t>
            </a:r>
            <a:r>
              <a:rPr kumimoji="0" lang="sk-SK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ok 5" descr="27.9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5240" y="2924944"/>
            <a:ext cx="4355976" cy="326698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October</a:t>
            </a:r>
            <a:r>
              <a:rPr lang="sk-SK" dirty="0" smtClean="0"/>
              <a:t> – </a:t>
            </a:r>
            <a:r>
              <a:rPr lang="sk-SK" sz="3600" dirty="0" smtClean="0"/>
              <a:t>End </a:t>
            </a:r>
            <a:r>
              <a:rPr lang="sk-SK" sz="3600" dirty="0" smtClean="0"/>
              <a:t>of </a:t>
            </a:r>
            <a:r>
              <a:rPr lang="sk-SK" sz="3600" dirty="0" err="1" smtClean="0"/>
              <a:t>our</a:t>
            </a:r>
            <a:r>
              <a:rPr lang="sk-SK" sz="3600" dirty="0" smtClean="0"/>
              <a:t> </a:t>
            </a:r>
            <a:r>
              <a:rPr lang="sk-SK" sz="3600" dirty="0" err="1" smtClean="0"/>
              <a:t>project</a:t>
            </a:r>
            <a:r>
              <a:rPr lang="sk-SK" sz="3600" dirty="0" smtClean="0"/>
              <a:t> </a:t>
            </a:r>
            <a:r>
              <a:rPr lang="sk-SK" sz="3600" dirty="0" err="1" smtClean="0"/>
              <a:t>plant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dirty="0" smtClean="0"/>
              <a:t>1st </a:t>
            </a:r>
            <a:r>
              <a:rPr lang="sk-SK" dirty="0" err="1" smtClean="0"/>
              <a:t>October</a:t>
            </a:r>
            <a:r>
              <a:rPr lang="sk-SK" dirty="0" smtClean="0"/>
              <a:t> - </a:t>
            </a:r>
            <a:r>
              <a:rPr lang="sk-SK" dirty="0" err="1" smtClean="0"/>
              <a:t>Last</a:t>
            </a:r>
            <a:r>
              <a:rPr lang="sk-SK" dirty="0" smtClean="0"/>
              <a:t> </a:t>
            </a:r>
            <a:r>
              <a:rPr lang="sk-SK" dirty="0" err="1" smtClean="0"/>
              <a:t>photo</a:t>
            </a:r>
            <a:r>
              <a:rPr lang="sk-SK" dirty="0" smtClean="0"/>
              <a:t>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ok 3" descr="01. 10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522010"/>
            <a:ext cx="5532107" cy="41490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</a:t>
            </a:r>
            <a:r>
              <a:rPr lang="sk-SK" dirty="0" err="1" smtClean="0"/>
              <a:t>This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plant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Callistephus</a:t>
            </a:r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chinensis</a:t>
            </a:r>
            <a:endParaRPr lang="cs-CZ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sk-SK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sk-SK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First</a:t>
            </a:r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day</a:t>
            </a:r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- </a:t>
            </a:r>
            <a:r>
              <a:rPr lang="sk-SK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planting</a:t>
            </a:r>
            <a:endParaRPr lang="cs-CZ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ok 3" descr="4.6.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717032"/>
            <a:ext cx="3923928" cy="294294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After</a:t>
            </a:r>
            <a:r>
              <a:rPr lang="cs-CZ" dirty="0" smtClean="0"/>
              <a:t> a </a:t>
            </a:r>
            <a:r>
              <a:rPr lang="cs-CZ" dirty="0" err="1" smtClean="0"/>
              <a:t>few</a:t>
            </a:r>
            <a:r>
              <a:rPr lang="cs-CZ" dirty="0" smtClean="0"/>
              <a:t> </a:t>
            </a:r>
            <a:r>
              <a:rPr lang="cs-CZ" dirty="0" err="1" smtClean="0"/>
              <a:t>weeks</a:t>
            </a:r>
            <a:endParaRPr lang="cs-CZ" dirty="0"/>
          </a:p>
        </p:txBody>
      </p:sp>
      <p:sp>
        <p:nvSpPr>
          <p:cNvPr id="12" name="Zástupný symbol obsahu 11"/>
          <p:cNvSpPr>
            <a:spLocks noGrp="1"/>
          </p:cNvSpPr>
          <p:nvPr>
            <p:ph idx="1"/>
          </p:nvPr>
        </p:nvSpPr>
        <p:spPr>
          <a:xfrm>
            <a:off x="457200" y="1916832"/>
            <a:ext cx="7859216" cy="4537976"/>
          </a:xfrm>
        </p:spPr>
        <p:txBody>
          <a:bodyPr>
            <a:normAutofit/>
          </a:bodyPr>
          <a:lstStyle/>
          <a:p>
            <a:r>
              <a:rPr lang="sk-SK" sz="2400" dirty="0" smtClean="0"/>
              <a:t>4th </a:t>
            </a:r>
            <a:r>
              <a:rPr lang="sk-SK" sz="2400" dirty="0" err="1" smtClean="0"/>
              <a:t>June</a:t>
            </a:r>
            <a:r>
              <a:rPr lang="sk-SK" sz="2400" dirty="0" smtClean="0"/>
              <a:t> – 12 </a:t>
            </a:r>
            <a:r>
              <a:rPr lang="sk-SK" sz="2400" dirty="0" smtClean="0"/>
              <a:t>cm</a:t>
            </a:r>
            <a:endParaRPr lang="cs-CZ" sz="2400" dirty="0"/>
          </a:p>
        </p:txBody>
      </p:sp>
      <p:pic>
        <p:nvPicPr>
          <p:cNvPr id="15" name="Obrázok 14" descr="4.6.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4091947" cy="3068960"/>
          </a:xfrm>
          <a:prstGeom prst="rect">
            <a:avLst/>
          </a:prstGeom>
        </p:spPr>
      </p:pic>
      <p:pic>
        <p:nvPicPr>
          <p:cNvPr id="16" name="Obrázok 15" descr="4.6.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4499992" cy="33749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91264" cy="857250"/>
          </a:xfrm>
        </p:spPr>
        <p:txBody>
          <a:bodyPr>
            <a:normAutofit/>
          </a:bodyPr>
          <a:lstStyle/>
          <a:p>
            <a:r>
              <a:rPr lang="sk-SK" sz="4000" dirty="0" err="1" smtClean="0"/>
              <a:t>After</a:t>
            </a:r>
            <a:r>
              <a:rPr lang="sk-SK" sz="4000" dirty="0" smtClean="0"/>
              <a:t> a </a:t>
            </a:r>
            <a:r>
              <a:rPr lang="sk-SK" sz="4000" dirty="0" err="1" smtClean="0"/>
              <a:t>few</a:t>
            </a:r>
            <a:r>
              <a:rPr lang="sk-SK" sz="4000" dirty="0" smtClean="0"/>
              <a:t> </a:t>
            </a:r>
            <a:r>
              <a:rPr lang="sk-SK" sz="4000" dirty="0" err="1" smtClean="0"/>
              <a:t>days</a:t>
            </a:r>
            <a:r>
              <a:rPr lang="sk-SK" sz="4000" dirty="0" smtClean="0"/>
              <a:t> </a:t>
            </a:r>
            <a:endParaRPr lang="cs-CZ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/>
          </a:bodyPr>
          <a:lstStyle/>
          <a:p>
            <a:r>
              <a:rPr lang="sk-SK" sz="2400" dirty="0" smtClean="0"/>
              <a:t>15th </a:t>
            </a:r>
            <a:r>
              <a:rPr lang="sk-SK" sz="2400" dirty="0" err="1" smtClean="0"/>
              <a:t>June</a:t>
            </a:r>
            <a:r>
              <a:rPr lang="sk-SK" sz="2400" dirty="0" smtClean="0"/>
              <a:t> </a:t>
            </a:r>
            <a:r>
              <a:rPr lang="sk-SK" sz="2400" dirty="0" smtClean="0"/>
              <a:t>– 15,5 </a:t>
            </a:r>
            <a:r>
              <a:rPr lang="sk-SK" sz="2400" dirty="0" smtClean="0"/>
              <a:t>cm </a:t>
            </a:r>
            <a:r>
              <a:rPr lang="cs-CZ" sz="2400" dirty="0" smtClean="0"/>
              <a:t> ↓</a:t>
            </a:r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					 ←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  </a:t>
            </a:r>
            <a:r>
              <a:rPr lang="sk-SK" sz="2400" dirty="0" smtClean="0"/>
              <a:t>29th </a:t>
            </a:r>
            <a:r>
              <a:rPr lang="sk-SK" sz="2400" dirty="0" err="1" smtClean="0"/>
              <a:t>June</a:t>
            </a:r>
            <a:r>
              <a:rPr lang="sk-SK" sz="2400" dirty="0" smtClean="0"/>
              <a:t> –19 </a:t>
            </a:r>
            <a:r>
              <a:rPr lang="sk-SK" sz="2400" dirty="0" smtClean="0"/>
              <a:t>cm→</a:t>
            </a:r>
            <a:endParaRPr lang="cs-CZ" sz="2400" dirty="0"/>
          </a:p>
        </p:txBody>
      </p:sp>
      <p:pic>
        <p:nvPicPr>
          <p:cNvPr id="4" name="Obrázok 3" descr="15.06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3936438" cy="2952328"/>
          </a:xfrm>
          <a:prstGeom prst="rect">
            <a:avLst/>
          </a:prstGeom>
        </p:spPr>
      </p:pic>
      <p:pic>
        <p:nvPicPr>
          <p:cNvPr id="5" name="Obrázok 4" descr="29.6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780928"/>
            <a:ext cx="3840427" cy="28803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July</a:t>
            </a:r>
            <a:r>
              <a:rPr lang="sk-SK" dirty="0" smtClean="0"/>
              <a:t> – </a:t>
            </a:r>
            <a:r>
              <a:rPr lang="sk-SK" sz="3600" dirty="0" err="1" smtClean="0"/>
              <a:t>Still</a:t>
            </a:r>
            <a:r>
              <a:rPr lang="sk-SK" sz="3600" dirty="0" smtClean="0"/>
              <a:t> </a:t>
            </a:r>
            <a:r>
              <a:rPr lang="sk-SK" sz="3600" dirty="0" err="1" smtClean="0"/>
              <a:t>leaves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15th </a:t>
            </a:r>
            <a:r>
              <a:rPr lang="sk-SK" dirty="0" err="1" smtClean="0"/>
              <a:t>July</a:t>
            </a:r>
            <a:r>
              <a:rPr lang="sk-SK" dirty="0" smtClean="0"/>
              <a:t> – 28 </a:t>
            </a:r>
            <a:r>
              <a:rPr lang="sk-SK" dirty="0" smtClean="0"/>
              <a:t>cm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				→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     </a:t>
            </a:r>
            <a:r>
              <a:rPr lang="sk-SK" dirty="0" smtClean="0"/>
              <a:t>27th </a:t>
            </a:r>
            <a:r>
              <a:rPr lang="sk-SK" dirty="0" err="1" smtClean="0"/>
              <a:t>July</a:t>
            </a:r>
            <a:r>
              <a:rPr lang="sk-SK" dirty="0" smtClean="0"/>
              <a:t> – 42 </a:t>
            </a:r>
            <a:r>
              <a:rPr lang="sk-SK" dirty="0" smtClean="0"/>
              <a:t>cm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			 	←</a:t>
            </a:r>
            <a:endParaRPr lang="cs-CZ" dirty="0"/>
          </a:p>
        </p:txBody>
      </p:sp>
      <p:pic>
        <p:nvPicPr>
          <p:cNvPr id="4" name="Obrázok 3" descr="15.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0"/>
            <a:ext cx="3165816" cy="4221088"/>
          </a:xfrm>
          <a:prstGeom prst="rect">
            <a:avLst/>
          </a:prstGeom>
        </p:spPr>
      </p:pic>
      <p:pic>
        <p:nvPicPr>
          <p:cNvPr id="5" name="Obrázok 4" descr="27.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92896"/>
            <a:ext cx="3057804" cy="40770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Early</a:t>
            </a:r>
            <a:r>
              <a:rPr lang="sk-SK" dirty="0" smtClean="0"/>
              <a:t> August </a:t>
            </a:r>
            <a:r>
              <a:rPr lang="sk-SK" dirty="0" smtClean="0"/>
              <a:t>–</a:t>
            </a:r>
            <a:r>
              <a:rPr lang="sk-SK" sz="3200" dirty="0" smtClean="0"/>
              <a:t> </a:t>
            </a:r>
            <a:r>
              <a:rPr lang="cs-CZ" sz="3600" dirty="0" smtClean="0"/>
              <a:t>Begining of blooming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11th </a:t>
            </a:r>
            <a:r>
              <a:rPr lang="sk-SK" dirty="0" smtClean="0"/>
              <a:t>August </a:t>
            </a:r>
          </a:p>
          <a:p>
            <a:pPr>
              <a:buNone/>
            </a:pPr>
            <a:r>
              <a:rPr lang="sk-SK" dirty="0" smtClean="0"/>
              <a:t> - 54 </a:t>
            </a:r>
            <a:r>
              <a:rPr lang="sk-SK" dirty="0" smtClean="0"/>
              <a:t>cm</a:t>
            </a:r>
            <a:endParaRPr lang="cs-CZ" dirty="0"/>
          </a:p>
        </p:txBody>
      </p:sp>
      <p:pic>
        <p:nvPicPr>
          <p:cNvPr id="4" name="Obrázok 3" descr="11.8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340768"/>
            <a:ext cx="4011910" cy="534921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August - </a:t>
            </a:r>
            <a:r>
              <a:rPr lang="cs-CZ" sz="3600" dirty="0" err="1" smtClean="0"/>
              <a:t>Flowers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23rd </a:t>
            </a:r>
            <a:r>
              <a:rPr lang="sk-SK" dirty="0" smtClean="0"/>
              <a:t>August – 59 </a:t>
            </a:r>
            <a:r>
              <a:rPr lang="sk-SK" dirty="0" smtClean="0"/>
              <a:t>cm</a:t>
            </a:r>
            <a:endParaRPr lang="cs-CZ" dirty="0"/>
          </a:p>
        </p:txBody>
      </p:sp>
      <p:pic>
        <p:nvPicPr>
          <p:cNvPr id="4" name="Obrázok 3" descr="23.8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3327833" cy="4437112"/>
          </a:xfrm>
          <a:prstGeom prst="rect">
            <a:avLst/>
          </a:prstGeom>
        </p:spPr>
      </p:pic>
      <p:pic>
        <p:nvPicPr>
          <p:cNvPr id="5" name="Obrázok 4" descr="23..8.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24944"/>
            <a:ext cx="4704522" cy="35283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September – </a:t>
            </a:r>
            <a:r>
              <a:rPr lang="sk-SK" sz="3600" dirty="0" err="1" smtClean="0"/>
              <a:t>Our</a:t>
            </a:r>
            <a:r>
              <a:rPr lang="sk-SK" sz="3600" dirty="0" smtClean="0"/>
              <a:t> </a:t>
            </a:r>
            <a:r>
              <a:rPr lang="sk-SK" sz="3600" dirty="0" err="1" smtClean="0"/>
              <a:t>purple</a:t>
            </a:r>
            <a:r>
              <a:rPr lang="sk-SK" sz="3600" dirty="0" smtClean="0"/>
              <a:t> </a:t>
            </a:r>
            <a:r>
              <a:rPr lang="sk-SK" sz="3600" dirty="0" err="1" smtClean="0"/>
              <a:t>flowers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4042792" cy="4572000"/>
          </a:xfrm>
        </p:spPr>
        <p:txBody>
          <a:bodyPr/>
          <a:lstStyle/>
          <a:p>
            <a:r>
              <a:rPr lang="sk-SK" dirty="0" smtClean="0"/>
              <a:t>1st September </a:t>
            </a:r>
            <a:endParaRPr lang="cs-CZ" dirty="0"/>
          </a:p>
        </p:txBody>
      </p:sp>
      <p:pic>
        <p:nvPicPr>
          <p:cNvPr id="4" name="Obrázok 3" descr="01.09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3024336" cy="4032448"/>
          </a:xfrm>
          <a:prstGeom prst="rect">
            <a:avLst/>
          </a:prstGeom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4716016" y="1916832"/>
            <a:ext cx="3600400" cy="324036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sk-SK" sz="3000" noProof="0" dirty="0" smtClean="0"/>
              <a:t>8</a:t>
            </a:r>
            <a:r>
              <a:rPr lang="sk-SK" sz="3000" dirty="0" err="1" smtClean="0"/>
              <a:t>th</a:t>
            </a:r>
            <a:r>
              <a:rPr lang="sk-SK" sz="3000" dirty="0" smtClean="0"/>
              <a:t> September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k-SK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ok 5" descr="08.09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420888"/>
            <a:ext cx="3168352" cy="422446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September - </a:t>
            </a:r>
            <a:r>
              <a:rPr lang="sk-SK" sz="3600" dirty="0" err="1" smtClean="0"/>
              <a:t>Our</a:t>
            </a:r>
            <a:r>
              <a:rPr lang="sk-SK" sz="3600" dirty="0" smtClean="0"/>
              <a:t> </a:t>
            </a:r>
            <a:r>
              <a:rPr lang="sk-SK" sz="3600" dirty="0" err="1" smtClean="0"/>
              <a:t>purple</a:t>
            </a:r>
            <a:r>
              <a:rPr lang="sk-SK" sz="3600" dirty="0" smtClean="0"/>
              <a:t> </a:t>
            </a:r>
            <a:r>
              <a:rPr lang="sk-SK" sz="3600" dirty="0" err="1" smtClean="0"/>
              <a:t>flower</a:t>
            </a:r>
            <a:r>
              <a:rPr lang="sk-SK" sz="3600" dirty="0" smtClean="0"/>
              <a:t> 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3682752" cy="4572000"/>
          </a:xfrm>
        </p:spPr>
        <p:txBody>
          <a:bodyPr/>
          <a:lstStyle/>
          <a:p>
            <a:r>
              <a:rPr lang="sk-SK" dirty="0" smtClean="0"/>
              <a:t>15th </a:t>
            </a:r>
            <a:r>
              <a:rPr lang="sk-SK" dirty="0" smtClean="0"/>
              <a:t>September</a:t>
            </a:r>
            <a:endParaRPr lang="cs-CZ" dirty="0"/>
          </a:p>
        </p:txBody>
      </p:sp>
      <p:pic>
        <p:nvPicPr>
          <p:cNvPr id="4" name="Obrázok 3" descr="15.09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36912"/>
            <a:ext cx="6312338" cy="3789040"/>
          </a:xfrm>
          <a:prstGeom prst="rect">
            <a:avLst/>
          </a:prstGeom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4644008" y="1844824"/>
            <a:ext cx="3322712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sk-SK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147</TotalTime>
  <Words>104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Bell MT</vt:lpstr>
      <vt:lpstr>Century Gothic</vt:lpstr>
      <vt:lpstr>Verdana</vt:lpstr>
      <vt:lpstr>Wingdings 2</vt:lpstr>
      <vt:lpstr>Nadšenie</vt:lpstr>
      <vt:lpstr>Life of our project plant</vt:lpstr>
      <vt:lpstr>        This is our plant</vt:lpstr>
      <vt:lpstr>After a few weeks</vt:lpstr>
      <vt:lpstr>After a few days </vt:lpstr>
      <vt:lpstr>July – Still leaves</vt:lpstr>
      <vt:lpstr>Early August – Begining of blooming</vt:lpstr>
      <vt:lpstr>End of August - Flowers</vt:lpstr>
      <vt:lpstr>September – Our purple flowers</vt:lpstr>
      <vt:lpstr>September - Our purple flower </vt:lpstr>
      <vt:lpstr>September – Still beautiful</vt:lpstr>
      <vt:lpstr>October – End of our project plant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of our project plant</dc:title>
  <dc:creator>matatatatata</dc:creator>
  <cp:lastModifiedBy>milka</cp:lastModifiedBy>
  <cp:revision>11</cp:revision>
  <dcterms:created xsi:type="dcterms:W3CDTF">2013-10-06T14:01:23Z</dcterms:created>
  <dcterms:modified xsi:type="dcterms:W3CDTF">2014-09-18T18:29:01Z</dcterms:modified>
</cp:coreProperties>
</file>